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1" r:id="rId3"/>
    <p:sldId id="275" r:id="rId4"/>
    <p:sldId id="276" r:id="rId5"/>
    <p:sldId id="258" r:id="rId6"/>
    <p:sldId id="277" r:id="rId7"/>
    <p:sldId id="260" r:id="rId8"/>
    <p:sldId id="257" r:id="rId9"/>
    <p:sldId id="279" r:id="rId10"/>
    <p:sldId id="278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FF"/>
    <a:srgbClr val="FFC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3" autoAdjust="0"/>
    <p:restoredTop sz="94660"/>
  </p:normalViewPr>
  <p:slideViewPr>
    <p:cSldViewPr snapToGrid="0">
      <p:cViewPr>
        <p:scale>
          <a:sx n="150" d="100"/>
          <a:sy n="150" d="100"/>
        </p:scale>
        <p:origin x="19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6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93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70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© Templateswise.com - Cryptocurrenc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60648"/>
            <a:ext cx="10972800" cy="11430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Cryptocurrency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3" y="1124745"/>
            <a:ext cx="10945216" cy="603249"/>
          </a:xfrm>
        </p:spPr>
        <p:txBody>
          <a:bodyPr anchor="ctr">
            <a:noAutofit/>
          </a:bodyPr>
          <a:lstStyle>
            <a:lvl1pPr marL="0" indent="0" algn="ctr">
              <a:buNone/>
              <a:defRPr sz="2667">
                <a:solidFill>
                  <a:srgbClr val="C4C7CE"/>
                </a:solidFill>
              </a:defRPr>
            </a:lvl1pPr>
          </a:lstStyle>
          <a:p>
            <a:r>
              <a:rPr lang="en-US" dirty="0" smtClean="0"/>
              <a:t>PowerPoint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03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4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83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2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9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1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7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88631-576F-4D75-A0B9-6B2ECABCD270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B3DD-C006-47FD-81B4-7AE5EF4E3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6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22" y="3584448"/>
            <a:ext cx="404842" cy="404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173" y="4564983"/>
            <a:ext cx="726545" cy="72654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49195" y="1764402"/>
            <a:ext cx="528050" cy="484990"/>
          </a:xfrm>
          <a:prstGeom prst="ellipse">
            <a:avLst/>
          </a:prstGeom>
          <a:solidFill>
            <a:srgbClr val="FFC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242300" y="2664906"/>
            <a:ext cx="653145" cy="586293"/>
          </a:xfrm>
          <a:prstGeom prst="ellipse">
            <a:avLst/>
          </a:prstGeom>
          <a:solidFill>
            <a:srgbClr val="FFC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506262" y="2006897"/>
            <a:ext cx="828000" cy="828000"/>
          </a:xfrm>
          <a:prstGeom prst="ellipse">
            <a:avLst/>
          </a:prstGeom>
          <a:solidFill>
            <a:srgbClr val="FFC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642" y="2664133"/>
            <a:ext cx="595227" cy="5832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236" y="1788786"/>
            <a:ext cx="442652" cy="4182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873" y="2108436"/>
            <a:ext cx="560832" cy="62935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 flipV="1">
            <a:off x="1810406" y="4744234"/>
            <a:ext cx="871834" cy="900662"/>
          </a:xfrm>
          <a:prstGeom prst="ellipse">
            <a:avLst/>
          </a:prstGeom>
          <a:solidFill>
            <a:srgbClr val="FFC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1853078" y="4803488"/>
            <a:ext cx="786490" cy="78649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9376758" y="6289823"/>
            <a:ext cx="2753175" cy="506252"/>
          </a:xfrm>
        </p:spPr>
        <p:txBody>
          <a:bodyPr anchor="b">
            <a:noAutofit/>
          </a:bodyPr>
          <a:lstStyle/>
          <a:p>
            <a:pPr algn="r">
              <a:lnSpc>
                <a:spcPct val="30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박성희</a:t>
            </a:r>
            <a:r>
              <a:rPr lang="en-US" altLang="ko-KR" sz="1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김지훈</a:t>
            </a:r>
            <a:r>
              <a:rPr lang="en-US" altLang="ko-KR" sz="1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양희수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41550"/>
            <a:ext cx="10972800" cy="1143000"/>
          </a:xfrm>
          <a:solidFill>
            <a:schemeClr val="tx1">
              <a:alpha val="52000"/>
            </a:schemeClr>
          </a:solidFill>
        </p:spPr>
        <p:txBody>
          <a:bodyPr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 화폐 자동 인식 시스템</a:t>
            </a:r>
            <a:endParaRPr 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7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87159" y="1190240"/>
            <a:ext cx="4282095" cy="5494981"/>
            <a:chOff x="337530" y="949171"/>
            <a:chExt cx="4282095" cy="549498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530" y="4329429"/>
              <a:ext cx="4282095" cy="211472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530" y="949171"/>
              <a:ext cx="4282095" cy="345663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21" y="1475779"/>
            <a:ext cx="304179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11" y="1475779"/>
            <a:ext cx="3046999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8" y="3813656"/>
            <a:ext cx="2514503" cy="2618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64" y="3888328"/>
            <a:ext cx="2514503" cy="2618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01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201863" y="1419328"/>
            <a:ext cx="7788275" cy="4918789"/>
            <a:chOff x="823370" y="99000"/>
            <a:chExt cx="10545261" cy="6660000"/>
          </a:xfrm>
        </p:grpSpPr>
        <p:grpSp>
          <p:nvGrpSpPr>
            <p:cNvPr id="3" name="그룹 2"/>
            <p:cNvGrpSpPr/>
            <p:nvPr/>
          </p:nvGrpSpPr>
          <p:grpSpPr>
            <a:xfrm>
              <a:off x="823370" y="99000"/>
              <a:ext cx="10545261" cy="6660000"/>
              <a:chOff x="878801" y="201881"/>
              <a:chExt cx="10545261" cy="6527650"/>
            </a:xfrm>
          </p:grpSpPr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801" y="201881"/>
                <a:ext cx="10545261" cy="65276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1970"/>
              <a:stretch/>
            </p:blipFill>
            <p:spPr bwMode="auto">
              <a:xfrm>
                <a:off x="2660074" y="2865789"/>
                <a:ext cx="3491358" cy="5504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109" y="1206111"/>
              <a:ext cx="5031565" cy="1480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204"/>
            <a:stretch/>
          </p:blipFill>
          <p:spPr bwMode="auto">
            <a:xfrm>
              <a:off x="5370491" y="609229"/>
              <a:ext cx="524539" cy="444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타원 4"/>
          <p:cNvSpPr/>
          <p:nvPr/>
        </p:nvSpPr>
        <p:spPr>
          <a:xfrm>
            <a:off x="2255027" y="3512016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3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32613" y="1835975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2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763397" y="3926790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5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소개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298421" y="2484114"/>
            <a:ext cx="230913" cy="230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1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63397" y="3499339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4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75686" y="4297844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6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21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68" y="1491514"/>
            <a:ext cx="7716269" cy="48705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2533700" y="3230880"/>
            <a:ext cx="1156593" cy="685207"/>
            <a:chOff x="803960" y="2351312"/>
            <a:chExt cx="1663733" cy="98565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60" y="2366751"/>
              <a:ext cx="1663733" cy="546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803960" y="2351312"/>
              <a:ext cx="1650670" cy="9856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09235" y="1964225"/>
            <a:ext cx="681065" cy="298915"/>
            <a:chOff x="4067175" y="1567984"/>
            <a:chExt cx="1098079" cy="481939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93" b="11838"/>
            <a:stretch/>
          </p:blipFill>
          <p:spPr bwMode="auto">
            <a:xfrm>
              <a:off x="4108767" y="1596559"/>
              <a:ext cx="552692" cy="416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87" b="9524"/>
            <a:stretch/>
          </p:blipFill>
          <p:spPr bwMode="auto">
            <a:xfrm>
              <a:off x="4632198" y="1627639"/>
              <a:ext cx="504482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4067175" y="1567984"/>
              <a:ext cx="1098079" cy="481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소개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6926087" y="3618696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3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403473" y="3184715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2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299077" y="4011373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5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318221" y="2415534"/>
            <a:ext cx="230913" cy="230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  <a:ea typeface="Segoe UI Black" pitchFamily="34" charset="0"/>
              </a:rPr>
              <a:t>1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299077" y="3613639"/>
            <a:ext cx="232466" cy="232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Segoe UI Black" pitchFamily="34" charset="0"/>
              </a:rPr>
              <a:t>4</a:t>
            </a:r>
            <a:endParaRPr lang="ko-KR" altLang="en-US" dirty="0">
              <a:solidFill>
                <a:srgbClr val="FF0000"/>
              </a:solidFill>
              <a:latin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8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11392" y="2644170"/>
            <a:ext cx="31692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600" b="1" dirty="0" smtClean="0">
                <a:solidFill>
                  <a:srgbClr val="5B9BD5"/>
                </a:solidFill>
              </a:rPr>
              <a:t>Q&amp;A</a:t>
            </a:r>
            <a:endParaRPr lang="ko-KR" altLang="en-US" sz="9500" b="1" dirty="0">
              <a:solidFill>
                <a:srgbClr val="5B9BD5"/>
              </a:solidFill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33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</a:t>
            </a:r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  <a:endParaRPr lang="ko-KR" altLang="en-US" sz="4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04949" y="1882231"/>
            <a:ext cx="7781925" cy="4061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b="1" dirty="0" smtClean="0">
                <a:latin typeface="+mn-ea"/>
              </a:rPr>
              <a:t>프로젝트 배경</a:t>
            </a:r>
            <a:endParaRPr lang="en-US" altLang="ko-KR" sz="36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altLang="ko-KR" sz="40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b="1" dirty="0" smtClean="0">
                <a:latin typeface="+mn-ea"/>
              </a:rPr>
              <a:t>프로젝트 과정</a:t>
            </a:r>
            <a:endParaRPr lang="en-US" altLang="ko-KR" sz="36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altLang="ko-KR" sz="40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b="1" dirty="0" smtClean="0">
                <a:latin typeface="+mn-ea"/>
              </a:rPr>
              <a:t>서비스 소개</a:t>
            </a:r>
            <a:endParaRPr lang="en-US" altLang="ko-KR" sz="3600" b="1" dirty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altLang="ko-KR" sz="4000" b="1" dirty="0" smtClean="0">
              <a:latin typeface="+mn-ea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600" b="1" dirty="0" smtClean="0">
                <a:latin typeface="+mn-ea"/>
              </a:rPr>
              <a:t>시</a:t>
            </a:r>
            <a:r>
              <a:rPr lang="ko-KR" altLang="en-US" sz="3600" b="1" dirty="0" smtClean="0">
                <a:latin typeface="+mn-ea"/>
              </a:rPr>
              <a:t>연</a:t>
            </a:r>
            <a:endParaRPr lang="en-US" altLang="ko-KR" sz="3600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8339365" y="3490507"/>
            <a:ext cx="3852635" cy="33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0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더 나은 사회 - 페이스북 대 중앙은행의 결투?…'화폐는 누구 것' 관점에서 봐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11" y="1478114"/>
            <a:ext cx="6719439" cy="37796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한국 원화와 화폐 | 프리미엄 사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162175"/>
            <a:ext cx="6678754" cy="43315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배경</a:t>
            </a:r>
            <a:endParaRPr lang="ko-KR" altLang="en-US" sz="4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71837" y="2162175"/>
            <a:ext cx="2614613" cy="3797646"/>
            <a:chOff x="3271837" y="2162175"/>
            <a:chExt cx="2614613" cy="3797646"/>
          </a:xfrm>
        </p:grpSpPr>
        <p:sp>
          <p:nvSpPr>
            <p:cNvPr id="2" name="타원 1"/>
            <p:cNvSpPr/>
            <p:nvPr/>
          </p:nvSpPr>
          <p:spPr>
            <a:xfrm>
              <a:off x="4813179" y="2524126"/>
              <a:ext cx="290064" cy="2900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700587" y="3270549"/>
              <a:ext cx="290064" cy="2900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3271837" y="2871340"/>
              <a:ext cx="195710" cy="1957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4355754" y="2162175"/>
              <a:ext cx="290064" cy="2900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679729" y="5753100"/>
              <a:ext cx="206721" cy="20672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280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점자지폐</a:t>
            </a:r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문제점</a:t>
            </a:r>
            <a:endParaRPr lang="ko-KR" altLang="en-US" sz="4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356" y="2486643"/>
            <a:ext cx="7347289" cy="24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9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r="15001"/>
          <a:stretch/>
        </p:blipFill>
        <p:spPr bwMode="auto">
          <a:xfrm>
            <a:off x="744128" y="702900"/>
            <a:ext cx="6017892" cy="43208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306778"/>
            <a:ext cx="5880013" cy="50645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 flipH="1">
            <a:off x="0" y="5034701"/>
            <a:ext cx="2085975" cy="18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 flipH="1">
            <a:off x="0" y="5034701"/>
            <a:ext cx="2085975" cy="182329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</a:t>
            </a:r>
            <a:r>
              <a:rPr lang="ko-KR" altLang="en-US" sz="4500" b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373835" y="1380480"/>
            <a:ext cx="11387172" cy="5161762"/>
            <a:chOff x="373835" y="1380480"/>
            <a:chExt cx="11387172" cy="5161762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73835" y="2720844"/>
              <a:ext cx="1933575" cy="103822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시작</a:t>
              </a:r>
              <a:r>
                <a:rPr lang="en-US" altLang="ko-KR" sz="2000" b="1" dirty="0" smtClean="0"/>
                <a:t/>
              </a:r>
              <a:br>
                <a:rPr lang="en-US" altLang="ko-KR" sz="2000" b="1" dirty="0" smtClean="0"/>
              </a:br>
              <a:r>
                <a:rPr lang="en-US" altLang="ko-KR" sz="2000" b="1" dirty="0" smtClean="0"/>
                <a:t>(Web </a:t>
              </a:r>
              <a:r>
                <a:rPr lang="ko-KR" altLang="en-US" sz="2000" b="1" dirty="0" smtClean="0"/>
                <a:t>접속</a:t>
              </a:r>
              <a:r>
                <a:rPr lang="en-US" altLang="ko-KR" sz="2000" b="1" dirty="0" smtClean="0"/>
                <a:t>)</a:t>
              </a:r>
              <a:endParaRPr lang="ko-KR" altLang="en-US" sz="2000" b="1" dirty="0"/>
            </a:p>
          </p:txBody>
        </p:sp>
        <p:sp>
          <p:nvSpPr>
            <p:cNvPr id="4" name="다이아몬드 3"/>
            <p:cNvSpPr/>
            <p:nvPr/>
          </p:nvSpPr>
          <p:spPr>
            <a:xfrm>
              <a:off x="2788422" y="2720841"/>
              <a:ext cx="1933575" cy="1038225"/>
            </a:xfrm>
            <a:prstGeom prst="diamond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/>
                <a:t>WebCam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사용</a:t>
              </a:r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88421" y="1380480"/>
              <a:ext cx="1933575" cy="1038225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Image </a:t>
              </a:r>
              <a:r>
                <a:rPr lang="ko-KR" altLang="en-US" sz="2000" b="1" dirty="0" smtClean="0"/>
                <a:t>업로드</a:t>
              </a:r>
              <a:endParaRPr lang="ko-KR" altLang="en-US" sz="20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203009" y="2720841"/>
              <a:ext cx="1933575" cy="1038225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화폐 인식</a:t>
              </a:r>
              <a:endParaRPr lang="ko-KR" altLang="en-US" sz="2000" b="1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03006" y="5504017"/>
              <a:ext cx="1933575" cy="1038225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인식 결과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음성 안내</a:t>
              </a:r>
              <a:endParaRPr lang="ko-KR" altLang="en-US" sz="2000" b="1" dirty="0"/>
            </a:p>
          </p:txBody>
        </p:sp>
        <p:sp>
          <p:nvSpPr>
            <p:cNvPr id="15" name="다이아몬드 14"/>
            <p:cNvSpPr/>
            <p:nvPr/>
          </p:nvSpPr>
          <p:spPr>
            <a:xfrm>
              <a:off x="7515221" y="4150693"/>
              <a:ext cx="1933575" cy="1038225"/>
            </a:xfrm>
            <a:prstGeom prst="diamond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원화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여부</a:t>
              </a:r>
              <a:endParaRPr lang="ko-KR" altLang="en-US" sz="2400" b="1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827431" y="2726534"/>
              <a:ext cx="1933575" cy="103822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종료</a:t>
              </a:r>
              <a:endParaRPr lang="ko-KR" altLang="en-US" sz="2000" b="1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827432" y="4150693"/>
              <a:ext cx="1933575" cy="1038225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/>
                <a:t>환율 정보 안내</a:t>
              </a:r>
              <a:endParaRPr lang="ko-KR" altLang="en-US" sz="2000" b="1" dirty="0"/>
            </a:p>
          </p:txBody>
        </p:sp>
        <p:sp>
          <p:nvSpPr>
            <p:cNvPr id="18" name="다이아몬드 17"/>
            <p:cNvSpPr/>
            <p:nvPr/>
          </p:nvSpPr>
          <p:spPr>
            <a:xfrm>
              <a:off x="5203007" y="4150693"/>
              <a:ext cx="1933575" cy="1038225"/>
            </a:xfrm>
            <a:prstGeom prst="diamond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음성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사용여부</a:t>
              </a:r>
              <a:endParaRPr lang="ko-KR" altLang="en-US" b="1" dirty="0"/>
            </a:p>
          </p:txBody>
        </p:sp>
        <p:cxnSp>
          <p:nvCxnSpPr>
            <p:cNvPr id="7" name="직선 화살표 연결선 6"/>
            <p:cNvCxnSpPr>
              <a:stCxn id="3" idx="3"/>
              <a:endCxn id="4" idx="1"/>
            </p:cNvCxnSpPr>
            <p:nvPr/>
          </p:nvCxnSpPr>
          <p:spPr>
            <a:xfrm flipV="1">
              <a:off x="2307410" y="3239954"/>
              <a:ext cx="481012" cy="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4" idx="3"/>
              <a:endCxn id="13" idx="1"/>
            </p:cNvCxnSpPr>
            <p:nvPr/>
          </p:nvCxnSpPr>
          <p:spPr>
            <a:xfrm>
              <a:off x="4721997" y="3239954"/>
              <a:ext cx="4810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4" idx="0"/>
              <a:endCxn id="9" idx="2"/>
            </p:cNvCxnSpPr>
            <p:nvPr/>
          </p:nvCxnSpPr>
          <p:spPr>
            <a:xfrm flipH="1" flipV="1">
              <a:off x="3755209" y="2418705"/>
              <a:ext cx="1" cy="3021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9" idx="3"/>
              <a:endCxn id="13" idx="0"/>
            </p:cNvCxnSpPr>
            <p:nvPr/>
          </p:nvCxnSpPr>
          <p:spPr>
            <a:xfrm>
              <a:off x="4721996" y="1899593"/>
              <a:ext cx="1447801" cy="82124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8" idx="3"/>
              <a:endCxn id="15" idx="1"/>
            </p:cNvCxnSpPr>
            <p:nvPr/>
          </p:nvCxnSpPr>
          <p:spPr>
            <a:xfrm>
              <a:off x="7136582" y="4669806"/>
              <a:ext cx="37863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3" idx="2"/>
              <a:endCxn id="18" idx="0"/>
            </p:cNvCxnSpPr>
            <p:nvPr/>
          </p:nvCxnSpPr>
          <p:spPr>
            <a:xfrm flipH="1">
              <a:off x="6169795" y="3759066"/>
              <a:ext cx="2" cy="3916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15" idx="0"/>
              <a:endCxn id="16" idx="1"/>
            </p:cNvCxnSpPr>
            <p:nvPr/>
          </p:nvCxnSpPr>
          <p:spPr>
            <a:xfrm rot="5400000" flipH="1" flipV="1">
              <a:off x="8702197" y="3025459"/>
              <a:ext cx="905046" cy="134542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8" idx="2"/>
              <a:endCxn id="14" idx="0"/>
            </p:cNvCxnSpPr>
            <p:nvPr/>
          </p:nvCxnSpPr>
          <p:spPr>
            <a:xfrm flipH="1">
              <a:off x="6169794" y="5188918"/>
              <a:ext cx="1" cy="3150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3"/>
              <a:endCxn id="17" idx="1"/>
            </p:cNvCxnSpPr>
            <p:nvPr/>
          </p:nvCxnSpPr>
          <p:spPr>
            <a:xfrm>
              <a:off x="9448796" y="4669806"/>
              <a:ext cx="3786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17" idx="0"/>
              <a:endCxn id="16" idx="2"/>
            </p:cNvCxnSpPr>
            <p:nvPr/>
          </p:nvCxnSpPr>
          <p:spPr>
            <a:xfrm flipH="1" flipV="1">
              <a:off x="10794219" y="3764759"/>
              <a:ext cx="1" cy="3859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꺾인 연결선 74"/>
            <p:cNvCxnSpPr>
              <a:stCxn id="14" idx="3"/>
              <a:endCxn id="15" idx="1"/>
            </p:cNvCxnSpPr>
            <p:nvPr/>
          </p:nvCxnSpPr>
          <p:spPr>
            <a:xfrm flipV="1">
              <a:off x="7136581" y="4669806"/>
              <a:ext cx="378640" cy="1353324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688656" y="2950387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yes</a:t>
              </a:r>
              <a:endParaRPr lang="ko-KR" altLang="en-US" sz="12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31643" y="5151038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yes</a:t>
              </a:r>
              <a:endParaRPr lang="ko-KR" altLang="en-US" sz="12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48625" y="3577364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yes</a:t>
              </a:r>
              <a:endParaRPr lang="ko-KR" altLang="en-US" sz="12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698058" y="2433253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no</a:t>
              </a:r>
              <a:endParaRPr lang="ko-KR" altLang="en-US" sz="12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068726" y="4387113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no</a:t>
              </a:r>
              <a:endParaRPr lang="ko-KR" altLang="en-US" sz="1200" b="1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370232" y="4387113"/>
              <a:ext cx="514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no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908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6" b="2286"/>
          <a:stretch/>
        </p:blipFill>
        <p:spPr bwMode="auto">
          <a:xfrm>
            <a:off x="1324430" y="2317594"/>
            <a:ext cx="9951489" cy="222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6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/>
          <p:cNvCxnSpPr>
            <a:stCxn id="28" idx="3"/>
            <a:endCxn id="39" idx="0"/>
          </p:cNvCxnSpPr>
          <p:nvPr/>
        </p:nvCxnSpPr>
        <p:spPr>
          <a:xfrm>
            <a:off x="7342909" y="2728487"/>
            <a:ext cx="1246909" cy="136891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28" idx="1"/>
            <a:endCxn id="34" idx="0"/>
          </p:cNvCxnSpPr>
          <p:nvPr/>
        </p:nvCxnSpPr>
        <p:spPr>
          <a:xfrm flipH="1">
            <a:off x="3602182" y="2728487"/>
            <a:ext cx="1246909" cy="136891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37" idx="1"/>
            <a:endCxn id="25" idx="3"/>
          </p:cNvCxnSpPr>
          <p:nvPr/>
        </p:nvCxnSpPr>
        <p:spPr>
          <a:xfrm flipH="1">
            <a:off x="4849091" y="5312994"/>
            <a:ext cx="249381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342909" y="4097398"/>
            <a:ext cx="2493818" cy="2239239"/>
            <a:chOff x="6682652" y="4192648"/>
            <a:chExt cx="2493818" cy="2239239"/>
          </a:xfrm>
        </p:grpSpPr>
        <p:grpSp>
          <p:nvGrpSpPr>
            <p:cNvPr id="53" name="그룹 52"/>
            <p:cNvGrpSpPr/>
            <p:nvPr/>
          </p:nvGrpSpPr>
          <p:grpSpPr>
            <a:xfrm>
              <a:off x="6682652" y="4192648"/>
              <a:ext cx="2493818" cy="2239239"/>
              <a:chOff x="6682652" y="4421248"/>
              <a:chExt cx="2493818" cy="2239239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6682652" y="4613201"/>
                <a:ext cx="2493818" cy="20472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7342909" y="4421248"/>
                <a:ext cx="1173304" cy="391811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/>
                  <a:t>개발 언</a:t>
                </a:r>
                <a:r>
                  <a:rPr lang="ko-KR" altLang="en-US" sz="1600" b="1" dirty="0" smtClean="0"/>
                  <a:t>어</a:t>
                </a:r>
                <a:endParaRPr lang="ko-KR" altLang="en-US" sz="1600" b="1" dirty="0"/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6" t="24165" r="6871" b="26151"/>
            <a:stretch/>
          </p:blipFill>
          <p:spPr>
            <a:xfrm>
              <a:off x="7342909" y="5662282"/>
              <a:ext cx="1291623" cy="503874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652" y="4812595"/>
              <a:ext cx="627440" cy="619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>
            <a:off x="2355273" y="4097398"/>
            <a:ext cx="2493818" cy="2239239"/>
            <a:chOff x="3015530" y="4192648"/>
            <a:chExt cx="2493818" cy="2239239"/>
          </a:xfrm>
        </p:grpSpPr>
        <p:grpSp>
          <p:nvGrpSpPr>
            <p:cNvPr id="52" name="그룹 51"/>
            <p:cNvGrpSpPr/>
            <p:nvPr/>
          </p:nvGrpSpPr>
          <p:grpSpPr>
            <a:xfrm>
              <a:off x="3015530" y="4192648"/>
              <a:ext cx="2493818" cy="2239239"/>
              <a:chOff x="3015530" y="4421248"/>
              <a:chExt cx="2493818" cy="2239239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3015530" y="4613201"/>
                <a:ext cx="2493818" cy="20472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3675787" y="4421248"/>
                <a:ext cx="1173304" cy="391811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/>
                  <a:t>개발도구</a:t>
                </a:r>
                <a:endParaRPr lang="ko-KR" altLang="en-US" sz="1600" b="1" dirty="0"/>
              </a:p>
            </p:txBody>
          </p:sp>
        </p:grpSp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420" y="4697699"/>
              <a:ext cx="605372" cy="59492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980" y="5401181"/>
              <a:ext cx="642666" cy="482606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900" y="5390546"/>
              <a:ext cx="759415" cy="48260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739" y="5390546"/>
              <a:ext cx="574977" cy="458376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645" y="5966261"/>
              <a:ext cx="985587" cy="32106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9214" y="4755955"/>
              <a:ext cx="605372" cy="48260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그룹 56"/>
          <p:cNvGrpSpPr/>
          <p:nvPr/>
        </p:nvGrpSpPr>
        <p:grpSpPr>
          <a:xfrm>
            <a:off x="4849091" y="1512891"/>
            <a:ext cx="2493818" cy="2239239"/>
            <a:chOff x="4849091" y="1811594"/>
            <a:chExt cx="2493818" cy="2239239"/>
          </a:xfrm>
        </p:grpSpPr>
        <p:grpSp>
          <p:nvGrpSpPr>
            <p:cNvPr id="51" name="그룹 50"/>
            <p:cNvGrpSpPr/>
            <p:nvPr/>
          </p:nvGrpSpPr>
          <p:grpSpPr>
            <a:xfrm>
              <a:off x="4849091" y="1811594"/>
              <a:ext cx="2493818" cy="2239239"/>
              <a:chOff x="4849091" y="2040194"/>
              <a:chExt cx="2493818" cy="2239239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4849091" y="2232147"/>
                <a:ext cx="2493818" cy="2047286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5509348" y="2040194"/>
                <a:ext cx="1173304" cy="391811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/>
                  <a:t>개발 환경</a:t>
                </a:r>
                <a:endParaRPr lang="ko-KR" altLang="en-US" sz="1600" b="1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258519" y="2330227"/>
              <a:ext cx="1674961" cy="1518683"/>
              <a:chOff x="828604" y="1163437"/>
              <a:chExt cx="1674961" cy="1518683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604" y="1163437"/>
                <a:ext cx="776484" cy="619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950" y="2074483"/>
                <a:ext cx="616442" cy="4914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8605" y="1958279"/>
                <a:ext cx="776484" cy="723841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4950" y="1163840"/>
                <a:ext cx="618615" cy="618615"/>
              </a:xfrm>
              <a:prstGeom prst="rect">
                <a:avLst/>
              </a:prstGeom>
            </p:spPr>
          </p:pic>
        </p:grpSp>
      </p:grpSp>
      <p:sp>
        <p:nvSpPr>
          <p:cNvPr id="72" name="TextBox 71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53"/>
          <a:stretch/>
        </p:blipFill>
        <p:spPr>
          <a:xfrm>
            <a:off x="10106025" y="5034701"/>
            <a:ext cx="2085975" cy="18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241" y="100043"/>
            <a:ext cx="77560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  <a:endParaRPr lang="ko-KR" altLang="en-US" sz="45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070919"/>
            <a:ext cx="938212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1" y="2113132"/>
            <a:ext cx="5315497" cy="3401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27" y="1379066"/>
            <a:ext cx="2788920" cy="4869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17" y="1379066"/>
            <a:ext cx="2811780" cy="4869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09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76</Words>
  <Application>Microsoft Office PowerPoint</Application>
  <PresentationFormat>와이드스크린</PresentationFormat>
  <Paragraphs>51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HY견고딕</vt:lpstr>
      <vt:lpstr>HY헤드라인M</vt:lpstr>
      <vt:lpstr>맑은 고딕</vt:lpstr>
      <vt:lpstr>Arial</vt:lpstr>
      <vt:lpstr>Segoe UI Black</vt:lpstr>
      <vt:lpstr>Wingdings</vt:lpstr>
      <vt:lpstr>Office 테마</vt:lpstr>
      <vt:lpstr>딥러닝 기반 화폐 자동 인식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 Me The Money! </dc:title>
  <dc:creator>KIBWA_15</dc:creator>
  <cp:lastModifiedBy>KIBWA_19</cp:lastModifiedBy>
  <cp:revision>71</cp:revision>
  <dcterms:created xsi:type="dcterms:W3CDTF">2023-06-28T10:25:38Z</dcterms:created>
  <dcterms:modified xsi:type="dcterms:W3CDTF">2023-06-29T12:10:14Z</dcterms:modified>
</cp:coreProperties>
</file>